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2" r:id="rId9"/>
    <p:sldId id="262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4" r:id="rId19"/>
    <p:sldId id="273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19" autoAdjust="0"/>
    <p:restoredTop sz="94660"/>
  </p:normalViewPr>
  <p:slideViewPr>
    <p:cSldViewPr>
      <p:cViewPr varScale="1">
        <p:scale>
          <a:sx n="95" d="100"/>
          <a:sy n="95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629A4-1FDD-414F-86C9-6736AF9ADEEE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96F78-216A-4CD9-8607-A98F434F650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5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Kościół w </a:t>
            </a:r>
            <a:r>
              <a:rPr lang="pl-PL" sz="5400" b="1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Wierzbiu</a:t>
            </a:r>
            <a:endParaRPr lang="pl-PL" sz="5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42910" y="1214422"/>
            <a:ext cx="78791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Moja okolica</a:t>
            </a:r>
            <a:endParaRPr lang="pl-PL" sz="72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5715016"/>
            <a:ext cx="1071570" cy="947647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 wnętrzu kościoła.</a:t>
            </a:r>
            <a:endParaRPr lang="pl-PL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xit" presetSubtype="0" accel="5000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Boczny ołtarz.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000636"/>
            <a:ext cx="8229600" cy="1143000"/>
          </a:xfrm>
        </p:spPr>
        <p:txBody>
          <a:bodyPr/>
          <a:lstStyle/>
          <a:p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Drugi boczny ołtarz.</a:t>
            </a:r>
            <a:endParaRPr lang="pl-PL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50"/>
                            </p:stCondLst>
                            <p:childTnLst>
                              <p:par>
                                <p:cTn id="12" presetID="3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Stara kazalnica.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Ambona.</a:t>
            </a:r>
            <a:endParaRPr lang="pl-PL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Widok z ambony.</a:t>
            </a:r>
            <a:endParaRPr lang="pl-PL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071942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Chór i organy.</a:t>
            </a:r>
            <a:endParaRPr lang="pl-PL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7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Konfesjonał.</a:t>
            </a:r>
            <a:endParaRPr lang="pl-PL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85776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Widok z parkingu.</a:t>
            </a:r>
            <a:endParaRPr lang="pl-PL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47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714620"/>
            <a:ext cx="8229600" cy="185738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spcBef>
                <a:spcPct val="20000"/>
              </a:spcBef>
              <a:defRPr/>
            </a:pP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Wykonali</a:t>
            </a: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b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Uczestnicy projektu </a:t>
            </a:r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NTUE</a:t>
            </a:r>
            <a:endParaRPr lang="pl-PL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Obraz 2" descr="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5429264"/>
            <a:ext cx="1438272" cy="1271941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Jest on pod wezwaniem</a:t>
            </a:r>
            <a:endParaRPr lang="pl-PL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3286124"/>
            <a:ext cx="8186766" cy="197167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pl-PL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Św. Leonarda Opata</a:t>
            </a:r>
            <a:endParaRPr lang="pl-PL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1" presetClass="exit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Kościół powstał w XVI w.</a:t>
            </a:r>
            <a:endParaRPr lang="pl-PL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28596" y="3286124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roboszczem parafii jest </a:t>
            </a:r>
          </a:p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ks. Jarosław Zając.</a:t>
            </a:r>
            <a:endParaRPr lang="pl-PL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256"/>
            <a:ext cx="8229600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Oto różne oblicza kościoła.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857496"/>
            <a:ext cx="8229600" cy="1143000"/>
          </a:xfrm>
        </p:spPr>
        <p:txBody>
          <a:bodyPr/>
          <a:lstStyle/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Widok z drugiej strony kościoła.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3214686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Zakrystia.</a:t>
            </a:r>
            <a:endParaRPr lang="pl-P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Wejście do kościoła</a:t>
            </a:r>
            <a:endParaRPr lang="pl-PL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214414" y="3244335"/>
            <a:ext cx="6643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Z zabytkowym portalem.</a:t>
            </a:r>
            <a:endParaRPr lang="pl-PL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50"/>
                            </p:stCondLst>
                            <p:childTnLst>
                              <p:par>
                                <p:cTn id="21" presetID="25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Wejście spod chóru.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2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3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Dzwonnica przy kościele.</a:t>
            </a:r>
            <a:endParaRPr lang="pl-PL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87</Words>
  <Application>Microsoft Office PowerPoint</Application>
  <PresentationFormat>Pokaz na ekranie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Kościół w Wierzbiu</vt:lpstr>
      <vt:lpstr>Jest on pod wezwaniem</vt:lpstr>
      <vt:lpstr>Kościół powstał w XVI w.</vt:lpstr>
      <vt:lpstr>Oto różne oblicza kościoła.</vt:lpstr>
      <vt:lpstr>Widok z drugiej strony kościoła.</vt:lpstr>
      <vt:lpstr>Zakrystia.</vt:lpstr>
      <vt:lpstr>Wejście do kościoła</vt:lpstr>
      <vt:lpstr>Wejście spod chóru.</vt:lpstr>
      <vt:lpstr>Dzwonnica przy kościele.</vt:lpstr>
      <vt:lpstr>We wnętrzu kościoła.</vt:lpstr>
      <vt:lpstr>Boczny ołtarz.</vt:lpstr>
      <vt:lpstr>Drugi boczny ołtarz.</vt:lpstr>
      <vt:lpstr>Stara kazalnica.</vt:lpstr>
      <vt:lpstr>Ambona.</vt:lpstr>
      <vt:lpstr>Widok z ambony.</vt:lpstr>
      <vt:lpstr>Chór i organy.</vt:lpstr>
      <vt:lpstr>Konfesjonał.</vt:lpstr>
      <vt:lpstr>Widok z parkingu.</vt:lpstr>
      <vt:lpstr>Wykonali: Uczestnicy projektu NTUE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Kościół w Wierzbiu</dc:title>
  <dc:creator>DomMN7</dc:creator>
  <cp:lastModifiedBy>Krzysztof Knaga</cp:lastModifiedBy>
  <cp:revision>14</cp:revision>
  <dcterms:created xsi:type="dcterms:W3CDTF">2009-11-22T17:54:45Z</dcterms:created>
  <dcterms:modified xsi:type="dcterms:W3CDTF">2010-04-22T19:24:30Z</dcterms:modified>
</cp:coreProperties>
</file>